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üller Franziska (HR-SSC-ENTW)" userId="03796d72-cec0-41e3-9339-21a762ad19be" providerId="ADAL" clId="{246D0E55-C927-49EA-B65E-88A7D11C9121}"/>
    <pc:docChg chg="custSel modSld">
      <pc:chgData name="Müller Franziska (HR-SSC-ENTW)" userId="03796d72-cec0-41e3-9339-21a762ad19be" providerId="ADAL" clId="{246D0E55-C927-49EA-B65E-88A7D11C9121}" dt="2025-01-28T07:46:11.701" v="1" actId="478"/>
      <pc:docMkLst>
        <pc:docMk/>
      </pc:docMkLst>
      <pc:sldChg chg="delSp mod">
        <pc:chgData name="Müller Franziska (HR-SSC-ENTW)" userId="03796d72-cec0-41e3-9339-21a762ad19be" providerId="ADAL" clId="{246D0E55-C927-49EA-B65E-88A7D11C9121}" dt="2025-01-28T07:46:11.701" v="1" actId="478"/>
        <pc:sldMkLst>
          <pc:docMk/>
          <pc:sldMk cId="3305505812" sldId="258"/>
        </pc:sldMkLst>
        <pc:spChg chg="del">
          <ac:chgData name="Müller Franziska (HR-SSC-ENTW)" userId="03796d72-cec0-41e3-9339-21a762ad19be" providerId="ADAL" clId="{246D0E55-C927-49EA-B65E-88A7D11C9121}" dt="2025-01-28T07:46:11.701" v="1" actId="478"/>
          <ac:spMkLst>
            <pc:docMk/>
            <pc:sldMk cId="3305505812" sldId="258"/>
            <ac:spMk id="11" creationId="{00000000-0000-0000-0000-000000000000}"/>
          </ac:spMkLst>
        </pc:spChg>
        <pc:spChg chg="del">
          <ac:chgData name="Müller Franziska (HR-SSC-ENTW)" userId="03796d72-cec0-41e3-9339-21a762ad19be" providerId="ADAL" clId="{246D0E55-C927-49EA-B65E-88A7D11C9121}" dt="2025-01-28T07:46:08.534" v="0" actId="478"/>
          <ac:spMkLst>
            <pc:docMk/>
            <pc:sldMk cId="3305505812" sldId="258"/>
            <ac:spMk id="6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6455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6039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3212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8907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073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1660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691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9519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6460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9284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13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B6378-FEB3-4ADC-84BC-E5C08AAA28E6}" type="datetimeFigureOut">
              <a:rPr lang="de-CH" smtClean="0"/>
              <a:t>28.01.2025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6B688-FBEE-4386-A7D0-4D655A6544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2224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wf-herisau.ch/" TargetMode="External"/><Relationship Id="rId13" Type="http://schemas.openxmlformats.org/officeDocument/2006/relationships/hyperlink" Target="http://www.escbasel.info/" TargetMode="External"/><Relationship Id="rId18" Type="http://schemas.openxmlformats.org/officeDocument/2006/relationships/hyperlink" Target="https://www.sgzp-luzern.com/" TargetMode="External"/><Relationship Id="rId3" Type="http://schemas.openxmlformats.org/officeDocument/2006/relationships/hyperlink" Target="http://www.ufst.ch/" TargetMode="External"/><Relationship Id="rId21" Type="http://schemas.openxmlformats.org/officeDocument/2006/relationships/hyperlink" Target="https://www.se-bern.com/" TargetMode="External"/><Relationship Id="rId7" Type="http://schemas.openxmlformats.org/officeDocument/2006/relationships/hyperlink" Target="https://www.esv-rhw.ch/" TargetMode="External"/><Relationship Id="rId12" Type="http://schemas.openxmlformats.org/officeDocument/2006/relationships/hyperlink" Target="http://www.cscl.ch/" TargetMode="External"/><Relationship Id="rId17" Type="http://schemas.openxmlformats.org/officeDocument/2006/relationships/hyperlink" Target="https://esv-luzern.ch/" TargetMode="External"/><Relationship Id="rId25" Type="http://schemas.openxmlformats.org/officeDocument/2006/relationships/hyperlink" Target="https://www.escw.ch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www.esvolten.ch/" TargetMode="External"/><Relationship Id="rId20" Type="http://schemas.openxmlformats.org/officeDocument/2006/relationships/hyperlink" Target="https://www.esvaarau.ch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sc-erstfeld.ch/" TargetMode="External"/><Relationship Id="rId11" Type="http://schemas.openxmlformats.org/officeDocument/2006/relationships/hyperlink" Target="https://esvraetia.ch/" TargetMode="External"/><Relationship Id="rId24" Type="http://schemas.openxmlformats.org/officeDocument/2006/relationships/hyperlink" Target="http://www.ebcw.ch/" TargetMode="External"/><Relationship Id="rId5" Type="http://schemas.openxmlformats.org/officeDocument/2006/relationships/hyperlink" Target="https://www.sportsektion-bob.ch/" TargetMode="External"/><Relationship Id="rId15" Type="http://schemas.openxmlformats.org/officeDocument/2006/relationships/hyperlink" Target="http://www.eskbiel.ch/" TargetMode="External"/><Relationship Id="rId23" Type="http://schemas.openxmlformats.org/officeDocument/2006/relationships/hyperlink" Target="http://www.baerner-chnebeler.ch/" TargetMode="External"/><Relationship Id="rId10" Type="http://schemas.openxmlformats.org/officeDocument/2006/relationships/hyperlink" Target="https://esvchur.ch/" TargetMode="External"/><Relationship Id="rId19" Type="http://schemas.openxmlformats.org/officeDocument/2006/relationships/hyperlink" Target="http://www.soldanella.info/" TargetMode="External"/><Relationship Id="rId4" Type="http://schemas.openxmlformats.org/officeDocument/2006/relationships/hyperlink" Target="https://www.svse-simplon.ch/" TargetMode="External"/><Relationship Id="rId9" Type="http://schemas.openxmlformats.org/officeDocument/2006/relationships/hyperlink" Target="https://www.escsg.ch/" TargetMode="External"/><Relationship Id="rId14" Type="http://schemas.openxmlformats.org/officeDocument/2006/relationships/hyperlink" Target="https://www.svse.ch/de/sportarten/golf" TargetMode="External"/><Relationship Id="rId22" Type="http://schemas.openxmlformats.org/officeDocument/2006/relationships/hyperlink" Target="http://www.esv-bls.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Karte enthält.&#10;&#10;Automatisch generierte Beschreibung">
            <a:extLst>
              <a:ext uri="{FF2B5EF4-FFF2-40B4-BE49-F238E27FC236}">
                <a16:creationId xmlns:a16="http://schemas.microsoft.com/office/drawing/2014/main" id="{869417FD-7187-8F6E-5844-FBCCF6CEC9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585" y="941445"/>
            <a:ext cx="9880349" cy="5493714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>
          <a:xfrm>
            <a:off x="2723554" y="1683497"/>
            <a:ext cx="6928743" cy="3993104"/>
            <a:chOff x="2723554" y="1583914"/>
            <a:chExt cx="6928743" cy="3993104"/>
          </a:xfrm>
        </p:grpSpPr>
        <p:sp>
          <p:nvSpPr>
            <p:cNvPr id="6" name="Ellipse 5"/>
            <p:cNvSpPr/>
            <p:nvPr/>
          </p:nvSpPr>
          <p:spPr>
            <a:xfrm>
              <a:off x="4106563" y="2121247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8" name="Ellipse 7"/>
            <p:cNvSpPr/>
            <p:nvPr/>
          </p:nvSpPr>
          <p:spPr>
            <a:xfrm>
              <a:off x="2842054" y="4349582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0" name="Ellipse 9"/>
            <p:cNvSpPr/>
            <p:nvPr/>
          </p:nvSpPr>
          <p:spPr>
            <a:xfrm>
              <a:off x="3315731" y="3513441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3267468" y="4491684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4" name="Ellipse 13"/>
            <p:cNvSpPr/>
            <p:nvPr/>
          </p:nvSpPr>
          <p:spPr>
            <a:xfrm>
              <a:off x="7117492" y="1878231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5" name="Ellipse 14"/>
            <p:cNvSpPr/>
            <p:nvPr/>
          </p:nvSpPr>
          <p:spPr>
            <a:xfrm>
              <a:off x="7245178" y="1878230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7" name="Ellipse 16"/>
            <p:cNvSpPr/>
            <p:nvPr/>
          </p:nvSpPr>
          <p:spPr>
            <a:xfrm>
              <a:off x="4765590" y="1692879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8" name="Ellipse 17"/>
            <p:cNvSpPr/>
            <p:nvPr/>
          </p:nvSpPr>
          <p:spPr>
            <a:xfrm>
              <a:off x="6936260" y="3513441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9" name="Ellipse 18"/>
            <p:cNvSpPr/>
            <p:nvPr/>
          </p:nvSpPr>
          <p:spPr>
            <a:xfrm>
              <a:off x="6693244" y="2158316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0" name="Ellipse 19"/>
            <p:cNvSpPr/>
            <p:nvPr/>
          </p:nvSpPr>
          <p:spPr>
            <a:xfrm>
              <a:off x="8402596" y="1954000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1" name="Ellipse 20"/>
            <p:cNvSpPr/>
            <p:nvPr/>
          </p:nvSpPr>
          <p:spPr>
            <a:xfrm>
              <a:off x="7177874" y="1993558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5737654" y="2042987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7636476" y="5461689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Ellipse 25"/>
            <p:cNvSpPr/>
            <p:nvPr/>
          </p:nvSpPr>
          <p:spPr>
            <a:xfrm>
              <a:off x="4823254" y="2928554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7" name="Ellipse 26"/>
            <p:cNvSpPr/>
            <p:nvPr/>
          </p:nvSpPr>
          <p:spPr>
            <a:xfrm>
              <a:off x="8880389" y="3546393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8" name="Ellipse 27"/>
            <p:cNvSpPr/>
            <p:nvPr/>
          </p:nvSpPr>
          <p:spPr>
            <a:xfrm>
              <a:off x="5132174" y="2660825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9" name="Ellipse 28"/>
            <p:cNvSpPr/>
            <p:nvPr/>
          </p:nvSpPr>
          <p:spPr>
            <a:xfrm>
              <a:off x="6268996" y="2982098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30" name="Ellipse 29"/>
            <p:cNvSpPr/>
            <p:nvPr/>
          </p:nvSpPr>
          <p:spPr>
            <a:xfrm>
              <a:off x="5560542" y="2178911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31" name="Ellipse 30"/>
            <p:cNvSpPr/>
            <p:nvPr/>
          </p:nvSpPr>
          <p:spPr>
            <a:xfrm>
              <a:off x="6003325" y="2042986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35" name="Ellipse 34"/>
            <p:cNvSpPr/>
            <p:nvPr/>
          </p:nvSpPr>
          <p:spPr>
            <a:xfrm>
              <a:off x="8297563" y="2117124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36" name="Ellipse 35"/>
            <p:cNvSpPr/>
            <p:nvPr/>
          </p:nvSpPr>
          <p:spPr>
            <a:xfrm>
              <a:off x="4180702" y="3278663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37" name="Ellipse 36"/>
            <p:cNvSpPr/>
            <p:nvPr/>
          </p:nvSpPr>
          <p:spPr>
            <a:xfrm>
              <a:off x="6388444" y="2982097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290073" y="3332832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9193430" y="3867666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42" name="Ellipse 41"/>
            <p:cNvSpPr/>
            <p:nvPr/>
          </p:nvSpPr>
          <p:spPr>
            <a:xfrm>
              <a:off x="8459096" y="2777115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4106563" y="2776154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4171742" y="3393779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48" name="Ellipse 47"/>
            <p:cNvSpPr/>
            <p:nvPr/>
          </p:nvSpPr>
          <p:spPr>
            <a:xfrm>
              <a:off x="5645969" y="3455776"/>
              <a:ext cx="115329" cy="11532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7328539" y="5275874"/>
              <a:ext cx="6158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3"/>
                </a:rPr>
                <a:t>UFS Ticino</a:t>
              </a:r>
              <a:endParaRPr lang="de-CH" sz="800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5455802" y="4694134"/>
              <a:ext cx="74732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4"/>
                </a:rPr>
                <a:t>SVSE Simplon</a:t>
              </a:r>
              <a:endParaRPr lang="de-CH" sz="800" dirty="0"/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4973858" y="4276240"/>
              <a:ext cx="91563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5"/>
                </a:rPr>
                <a:t>Sportsektion BOB</a:t>
              </a:r>
              <a:endParaRPr lang="de-CH" sz="800" dirty="0"/>
            </a:p>
          </p:txBody>
        </p:sp>
        <p:sp>
          <p:nvSpPr>
            <p:cNvPr id="57" name="Textfeld 56"/>
            <p:cNvSpPr txBox="1"/>
            <p:nvPr/>
          </p:nvSpPr>
          <p:spPr>
            <a:xfrm>
              <a:off x="6755029" y="3340439"/>
              <a:ext cx="67839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6"/>
                </a:rPr>
                <a:t>ESC Erstfeld</a:t>
              </a:r>
              <a:endParaRPr lang="de-CH" sz="800" dirty="0"/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7907732" y="2880614"/>
              <a:ext cx="115448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7"/>
                </a:rPr>
                <a:t>ESV Rheintal-Walensee</a:t>
              </a:r>
              <a:endParaRPr lang="de-CH" sz="800" dirty="0"/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7998397" y="2214549"/>
              <a:ext cx="71365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8"/>
                </a:rPr>
                <a:t>EWF Herisau</a:t>
              </a:r>
              <a:endParaRPr lang="de-CH" sz="800" dirty="0"/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8196539" y="1772647"/>
              <a:ext cx="75373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9"/>
                </a:rPr>
                <a:t>ESC St. Gallen</a:t>
              </a:r>
              <a:endParaRPr lang="de-CH" sz="800" dirty="0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8695985" y="3616407"/>
              <a:ext cx="55976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0"/>
                </a:rPr>
                <a:t>ESV Chur</a:t>
              </a:r>
              <a:endParaRPr lang="de-CH" sz="800" dirty="0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9078101" y="3973332"/>
              <a:ext cx="5741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1"/>
                </a:rPr>
                <a:t>ESV Rätia</a:t>
              </a:r>
              <a:endParaRPr lang="de-CH" sz="800" dirty="0"/>
            </a:p>
          </p:txBody>
        </p:sp>
        <p:sp>
          <p:nvSpPr>
            <p:cNvPr id="65" name="Textfeld 64"/>
            <p:cNvSpPr txBox="1"/>
            <p:nvPr/>
          </p:nvSpPr>
          <p:spPr>
            <a:xfrm>
              <a:off x="2723554" y="4156710"/>
              <a:ext cx="76014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2"/>
                </a:rPr>
                <a:t>CSC Lausanne</a:t>
              </a:r>
              <a:endParaRPr lang="de-CH" sz="800" dirty="0"/>
            </a:p>
          </p:txBody>
        </p:sp>
        <p:sp>
          <p:nvSpPr>
            <p:cNvPr id="66" name="Textfeld 65"/>
            <p:cNvSpPr txBox="1"/>
            <p:nvPr/>
          </p:nvSpPr>
          <p:spPr>
            <a:xfrm>
              <a:off x="3108358" y="4580227"/>
              <a:ext cx="109837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/>
                <a:t>CSC Riviera-Montreux</a:t>
              </a:r>
            </a:p>
          </p:txBody>
        </p:sp>
        <p:sp>
          <p:nvSpPr>
            <p:cNvPr id="68" name="Textfeld 67"/>
            <p:cNvSpPr txBox="1"/>
            <p:nvPr/>
          </p:nvSpPr>
          <p:spPr>
            <a:xfrm>
              <a:off x="3960841" y="2192065"/>
              <a:ext cx="7761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/>
                <a:t>CSC Delémont</a:t>
              </a:r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4609006" y="1793557"/>
              <a:ext cx="57900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3"/>
                </a:rPr>
                <a:t>ESC Basel</a:t>
              </a:r>
              <a:endParaRPr lang="de-CH" sz="800" dirty="0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5220196" y="3554085"/>
              <a:ext cx="9925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4"/>
                </a:rPr>
                <a:t>Swiss Rail Golf Club</a:t>
              </a:r>
            </a:p>
            <a:p>
              <a:r>
                <a:rPr lang="de-CH" sz="800" dirty="0">
                  <a:hlinkClick r:id="rId14"/>
                </a:rPr>
                <a:t>(national)</a:t>
              </a:r>
              <a:endParaRPr lang="de-CH" sz="800" dirty="0"/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3140503" y="3588719"/>
              <a:ext cx="70403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/>
                <a:t>CSC Payerne</a:t>
              </a:r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4003601" y="2875842"/>
              <a:ext cx="51167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5"/>
                </a:rPr>
                <a:t>ESK Biel</a:t>
              </a:r>
              <a:endParaRPr lang="de-CH" sz="800" dirty="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673946" y="3010616"/>
              <a:ext cx="75533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/>
                <a:t>ESV Burgdorf</a:t>
              </a:r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4998009" y="2751237"/>
              <a:ext cx="8563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/>
                <a:t>ESV Langenthal</a:t>
              </a:r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5379956" y="2267636"/>
              <a:ext cx="59182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6"/>
                </a:rPr>
                <a:t>ESV Olten</a:t>
              </a:r>
              <a:endParaRPr lang="de-CH" sz="800" dirty="0"/>
            </a:p>
          </p:txBody>
        </p:sp>
        <p:sp>
          <p:nvSpPr>
            <p:cNvPr id="86" name="Textfeld 85"/>
            <p:cNvSpPr txBox="1"/>
            <p:nvPr/>
          </p:nvSpPr>
          <p:spPr>
            <a:xfrm>
              <a:off x="6163760" y="2778082"/>
              <a:ext cx="6399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7"/>
                </a:rPr>
                <a:t>ESV Luzern</a:t>
              </a:r>
              <a:endParaRPr lang="de-CH" sz="800" dirty="0"/>
            </a:p>
          </p:txBody>
        </p:sp>
        <p:sp>
          <p:nvSpPr>
            <p:cNvPr id="87" name="Textfeld 86"/>
            <p:cNvSpPr txBox="1"/>
            <p:nvPr/>
          </p:nvSpPr>
          <p:spPr>
            <a:xfrm>
              <a:off x="6296340" y="3063219"/>
              <a:ext cx="92365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8"/>
                </a:rPr>
                <a:t>SG ZP SBB Luzern</a:t>
              </a:r>
              <a:endParaRPr lang="de-CH" sz="800" dirty="0"/>
            </a:p>
          </p:txBody>
        </p:sp>
        <p:sp>
          <p:nvSpPr>
            <p:cNvPr id="88" name="Textfeld 87"/>
            <p:cNvSpPr txBox="1"/>
            <p:nvPr/>
          </p:nvSpPr>
          <p:spPr>
            <a:xfrm>
              <a:off x="6682691" y="2593056"/>
              <a:ext cx="5565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/>
                <a:t>ESC Etzel</a:t>
              </a:r>
            </a:p>
          </p:txBody>
        </p:sp>
        <p:sp>
          <p:nvSpPr>
            <p:cNvPr id="89" name="Textfeld 88"/>
            <p:cNvSpPr txBox="1"/>
            <p:nvPr/>
          </p:nvSpPr>
          <p:spPr>
            <a:xfrm>
              <a:off x="6601347" y="2217874"/>
              <a:ext cx="10967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19"/>
                </a:rPr>
                <a:t>ESC Soldanella Zürich</a:t>
              </a:r>
              <a:endParaRPr lang="de-CH" sz="800" dirty="0"/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5518206" y="1876689"/>
              <a:ext cx="6094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20"/>
                </a:rPr>
                <a:t>ESV Aarau</a:t>
              </a:r>
              <a:endParaRPr lang="de-CH" sz="800" dirty="0"/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5857162" y="2115865"/>
              <a:ext cx="8242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20"/>
                </a:rPr>
                <a:t>SV Regional-</a:t>
              </a:r>
            </a:p>
            <a:p>
              <a:r>
                <a:rPr lang="de-CH" sz="800" dirty="0">
                  <a:hlinkClick r:id="rId20"/>
                </a:rPr>
                <a:t>verkehr Aargau</a:t>
              </a:r>
              <a:endParaRPr lang="de-CH" sz="800" dirty="0"/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3910589" y="3106885"/>
              <a:ext cx="5004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21"/>
                </a:rPr>
                <a:t>SE Bern</a:t>
              </a:r>
              <a:endParaRPr lang="de-CH" sz="800" dirty="0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4361078" y="3271739"/>
              <a:ext cx="50687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22"/>
                </a:rPr>
                <a:t>ESV BLS</a:t>
              </a:r>
              <a:endParaRPr lang="de-CH" sz="800" dirty="0"/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3960841" y="3458647"/>
              <a:ext cx="9428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23"/>
                </a:rPr>
                <a:t>Unihockey-Verein</a:t>
              </a:r>
            </a:p>
            <a:p>
              <a:r>
                <a:rPr lang="de-CH" sz="800" dirty="0">
                  <a:hlinkClick r:id="rId23"/>
                </a:rPr>
                <a:t>Bärner Chnebeler</a:t>
              </a:r>
              <a:endParaRPr lang="de-CH" sz="800" dirty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7313140" y="1831834"/>
              <a:ext cx="85953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24"/>
                </a:rPr>
                <a:t>EBC Winterthur</a:t>
              </a:r>
              <a:endParaRPr lang="de-CH" sz="800" dirty="0"/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7041289" y="1583914"/>
              <a:ext cx="11144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/>
                <a:t>Eisenbahner-Schützen</a:t>
              </a:r>
            </a:p>
            <a:p>
              <a:r>
                <a:rPr lang="de-CH" sz="800" dirty="0"/>
                <a:t>Winterthur</a:t>
              </a:r>
            </a:p>
          </p:txBody>
        </p:sp>
        <p:sp>
          <p:nvSpPr>
            <p:cNvPr id="100" name="Textfeld 99"/>
            <p:cNvSpPr txBox="1"/>
            <p:nvPr/>
          </p:nvSpPr>
          <p:spPr>
            <a:xfrm>
              <a:off x="7028929" y="2065832"/>
              <a:ext cx="8258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800" dirty="0">
                  <a:hlinkClick r:id="rId25"/>
                </a:rPr>
                <a:t>ESC Winterthur</a:t>
              </a:r>
              <a:endParaRPr lang="de-CH" sz="800" dirty="0"/>
            </a:p>
          </p:txBody>
        </p:sp>
        <p:sp>
          <p:nvSpPr>
            <p:cNvPr id="101" name="Ellipse 100"/>
            <p:cNvSpPr/>
            <p:nvPr/>
          </p:nvSpPr>
          <p:spPr>
            <a:xfrm>
              <a:off x="5308913" y="4189399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02" name="Ellipse 101"/>
            <p:cNvSpPr/>
            <p:nvPr/>
          </p:nvSpPr>
          <p:spPr>
            <a:xfrm>
              <a:off x="5937281" y="4593852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6845644" y="2508428"/>
              <a:ext cx="115329" cy="1153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</p:grpSp>
    </p:spTree>
    <p:extLst>
      <p:ext uri="{BB962C8B-B14F-4D97-AF65-F5344CB8AC3E}">
        <p14:creationId xmlns:p14="http://schemas.microsoft.com/office/powerpoint/2010/main" val="330550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2cda5d11-f0ac-46b3-967d-af1b2e1bd01a}" enabled="0" method="" siteId="{2cda5d11-f0ac-46b3-967d-af1b2e1bd01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Breitbild</PresentationFormat>
  <Paragraphs>35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Ivo Stierli</dc:creator>
  <cp:lastModifiedBy>Müller Franziska (HR-SSC-ENTW)</cp:lastModifiedBy>
  <cp:revision>20</cp:revision>
  <dcterms:created xsi:type="dcterms:W3CDTF">2021-08-25T07:00:11Z</dcterms:created>
  <dcterms:modified xsi:type="dcterms:W3CDTF">2025-01-28T07:46:15Z</dcterms:modified>
</cp:coreProperties>
</file>